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 autoCompressPictures="0">
  <p:sldMasterIdLst>
    <p:sldMasterId id="2147483659" r:id="rId1"/>
  </p:sldMasterIdLst>
  <p:notesMasterIdLst>
    <p:notesMasterId r:id="rId3"/>
  </p:notesMasterIdLst>
  <p:sldIdLst>
    <p:sldId id="256" r:id="rId2"/>
  </p:sldIdLst>
  <p:sldSz cx="36576000" cy="29260800"/>
  <p:notesSz cx="9144000" cy="6858000"/>
  <p:defaultText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defaultTextStyle>
  <p:extLst>
    <p:ext uri="{EFAFB233-063F-42B5-8137-9DF3F51BA10A}">
      <p15:sldGuideLst xmlns:p15="http://schemas.microsoft.com/office/powerpoint/2012/main">
        <p15:guide id="1" orient="horz" pos="9216">
          <p15:clr>
            <a:srgbClr val="000000"/>
          </p15:clr>
        </p15:guide>
        <p15:guide id="2" pos="11520">
          <p15:clr>
            <a:srgbClr val="000000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1" autoAdjust="0"/>
    <p:restoredTop sz="95015" autoAdjust="0"/>
  </p:normalViewPr>
  <p:slideViewPr>
    <p:cSldViewPr snapToGrid="0">
      <p:cViewPr>
        <p:scale>
          <a:sx n="60" d="100"/>
          <a:sy n="60" d="100"/>
        </p:scale>
        <p:origin x="-3234" y="150"/>
      </p:cViewPr>
      <p:guideLst>
        <p:guide orient="horz" pos="9216"/>
        <p:guide pos="1152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0000"/>
        </a:solidFill>
        <a:effectLst/>
      </p:bgPr>
    </p:bg>
    <p:spTree>
      <p:nvGrpSpPr>
        <p:cNvPr id="1" name="Shape 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Google Shape;3;n"/>
          <p:cNvSpPr txBox="1">
            <a:spLocks noGrp="1"/>
          </p:cNvSpPr>
          <p:nvPr>
            <p:ph type="hdr" idx="2"/>
          </p:nvPr>
        </p:nvSpPr>
        <p:spPr>
          <a:xfrm>
            <a:off x="0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4" name="Google Shape;4;n"/>
          <p:cNvSpPr txBox="1">
            <a:spLocks noGrp="1"/>
          </p:cNvSpPr>
          <p:nvPr>
            <p:ph type="dt" idx="10"/>
          </p:nvPr>
        </p:nvSpPr>
        <p:spPr>
          <a:xfrm>
            <a:off x="5180012" y="0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R="0" lvl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5" name="Google Shape;5;n"/>
          <p:cNvSpPr>
            <a:spLocks noGrp="1" noRot="1" noChangeAspect="1"/>
          </p:cNvSpPr>
          <p:nvPr>
            <p:ph type="sldImg" idx="3"/>
          </p:nvPr>
        </p:nvSpPr>
        <p:spPr>
          <a:xfrm>
            <a:off x="2963862" y="514350"/>
            <a:ext cx="3216275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12700" cap="flat" cmpd="sng">
            <a:solidFill>
              <a:srgbClr val="000000"/>
            </a:solidFill>
            <a:prstDash val="solid"/>
            <a:miter lim="800000"/>
            <a:headEnd type="none" w="sm" len="sm"/>
            <a:tailEnd type="none" w="sm" len="sm"/>
          </a:ln>
        </p:spPr>
      </p:sp>
      <p:sp>
        <p:nvSpPr>
          <p:cNvPr id="6" name="Google Shape;6;n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/>
          <a:lstStyle>
            <a:lvl1pPr marL="457200" marR="0" lvl="0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1pPr>
            <a:lvl2pPr marL="914400" marR="0" lvl="1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2pPr>
            <a:lvl3pPr marL="1371600" marR="0" lvl="2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3pPr>
            <a:lvl4pPr marL="1828800" marR="0" lvl="3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4pPr>
            <a:lvl5pPr marL="2286000" marR="0" lvl="4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5pPr>
            <a:lvl6pPr marL="2743200" marR="0" lvl="5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6pPr>
            <a:lvl7pPr marL="3200400" marR="0" lvl="6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7pPr>
            <a:lvl8pPr marL="3657600" marR="0" lvl="7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8pPr>
            <a:lvl9pPr marL="4114800" marR="0" lvl="8" indent="-228600" algn="l" rtl="0">
              <a:spcBef>
                <a:spcPts val="0"/>
              </a:spcBef>
              <a:spcAft>
                <a:spcPts val="0"/>
              </a:spcAft>
              <a:buSzPts val="1400"/>
              <a:buNone/>
              <a:defRPr sz="1800" b="0" i="0" u="none" strike="noStrike" cap="none"/>
            </a:lvl9pPr>
          </a:lstStyle>
          <a:p>
            <a:endParaRPr/>
          </a:p>
        </p:txBody>
      </p:sp>
      <p:sp>
        <p:nvSpPr>
          <p:cNvPr id="7" name="Google Shape;7;n"/>
          <p:cNvSpPr txBox="1">
            <a:spLocks noGrp="1"/>
          </p:cNvSpPr>
          <p:nvPr>
            <p:ph type="ftr" idx="11"/>
          </p:nvPr>
        </p:nvSpPr>
        <p:spPr>
          <a:xfrm>
            <a:off x="0" y="6513512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8" name="Google Shape;8;n"/>
          <p:cNvSpPr txBox="1">
            <a:spLocks noGrp="1"/>
          </p:cNvSpPr>
          <p:nvPr>
            <p:ph type="sldNum" idx="12"/>
          </p:nvPr>
        </p:nvSpPr>
        <p:spPr>
          <a:xfrm>
            <a:off x="5180012" y="6513512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 strike="noStrike" cap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‹#›</a:t>
            </a:fld>
            <a:endParaRPr/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notesStyle>
    <a:defPPr marR="0" lvl="0" algn="l" rtl="0">
      <a:lnSpc>
        <a:spcPct val="100000"/>
      </a:lnSpc>
      <a:spcBef>
        <a:spcPts val="0"/>
      </a:spcBef>
      <a:spcAft>
        <a:spcPts val="0"/>
      </a:spcAft>
    </a:defPPr>
    <a:lvl1pPr marR="0" lvl="0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1pPr>
    <a:lvl2pPr marR="0" lvl="1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2pPr>
    <a:lvl3pPr marR="0" lvl="2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3pPr>
    <a:lvl4pPr marR="0" lvl="3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4pPr>
    <a:lvl5pPr marR="0" lvl="4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5pPr>
    <a:lvl6pPr marR="0" lvl="5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6pPr>
    <a:lvl7pPr marR="0" lvl="6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7pPr>
    <a:lvl8pPr marR="0" lvl="7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8pPr>
    <a:lvl9pPr marR="0" lvl="8" algn="l" rtl="0">
      <a:lnSpc>
        <a:spcPct val="100000"/>
      </a:lnSpc>
      <a:spcBef>
        <a:spcPts val="0"/>
      </a:spcBef>
      <a:spcAft>
        <a:spcPts val="0"/>
      </a:spcAft>
      <a:buClr>
        <a:srgbClr val="000000"/>
      </a:buClr>
      <a:buFont typeface="Arial"/>
      <a:defRPr sz="1400" b="0" i="0" u="none" strike="noStrike" cap="none">
        <a:solidFill>
          <a:srgbClr val="000000"/>
        </a:solidFill>
        <a:latin typeface="Arial"/>
        <a:ea typeface="Arial"/>
        <a:cs typeface="Arial"/>
        <a:sym typeface="Arial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 showMasterSp="0" showMasterPhAnim="0">
  <p:cSld>
    <p:spTree>
      <p:nvGrpSpPr>
        <p:cNvPr id="1" name="Shape 84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5" name="Google Shape;85;p1:notes"/>
          <p:cNvSpPr>
            <a:spLocks noGrp="1" noRot="1" noChangeAspect="1"/>
          </p:cNvSpPr>
          <p:nvPr>
            <p:ph type="sldImg" idx="2"/>
          </p:nvPr>
        </p:nvSpPr>
        <p:spPr>
          <a:xfrm>
            <a:off x="2963863" y="514350"/>
            <a:ext cx="3216275" cy="2571750"/>
          </a:xfrm>
          <a:custGeom>
            <a:avLst/>
            <a:gdLst/>
            <a:ahLst/>
            <a:cxnLst/>
            <a:rect l="l" t="t" r="r" b="b"/>
            <a:pathLst>
              <a:path w="120000" h="120000" extrusionOk="0">
                <a:moveTo>
                  <a:pt x="0" y="0"/>
                </a:moveTo>
                <a:lnTo>
                  <a:pt x="120000" y="0"/>
                </a:lnTo>
                <a:lnTo>
                  <a:pt x="120000" y="120000"/>
                </a:lnTo>
                <a:lnTo>
                  <a:pt x="0" y="120000"/>
                </a:lnTo>
                <a:close/>
              </a:path>
            </a:pathLst>
          </a:custGeom>
          <a:noFill/>
          <a:ln w="9525" cap="flat" cmpd="sng">
            <a:solidFill>
              <a:srgbClr val="000000"/>
            </a:solidFill>
            <a:prstDash val="solid"/>
            <a:miter lim="524288"/>
            <a:headEnd type="none" w="sm" len="sm"/>
            <a:tailEnd type="none" w="sm" len="sm"/>
          </a:ln>
        </p:spPr>
      </p:sp>
      <p:sp>
        <p:nvSpPr>
          <p:cNvPr id="86" name="Google Shape;86;p1:notes"/>
          <p:cNvSpPr txBox="1">
            <a:spLocks noGrp="1"/>
          </p:cNvSpPr>
          <p:nvPr>
            <p:ph type="body" idx="1"/>
          </p:nvPr>
        </p:nvSpPr>
        <p:spPr>
          <a:xfrm>
            <a:off x="914400" y="3257550"/>
            <a:ext cx="7315200" cy="30861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lvl="0" indent="0" algn="l" rtl="0">
              <a:spcBef>
                <a:spcPts val="0"/>
              </a:spcBef>
              <a:spcAft>
                <a:spcPts val="0"/>
              </a:spcAft>
              <a:buNone/>
            </a:pPr>
            <a:endParaRPr/>
          </a:p>
        </p:txBody>
      </p:sp>
      <p:sp>
        <p:nvSpPr>
          <p:cNvPr id="87" name="Google Shape;87;p1:notes"/>
          <p:cNvSpPr txBox="1"/>
          <p:nvPr/>
        </p:nvSpPr>
        <p:spPr>
          <a:xfrm>
            <a:off x="5180012" y="6513512"/>
            <a:ext cx="3962400" cy="3429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b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rgbClr val="000000"/>
              </a:buClr>
              <a:buSzPts val="1200"/>
              <a:buFont typeface="Arial"/>
              <a:buNone/>
            </a:pPr>
            <a:fld id="{00000000-1234-1234-1234-123412341234}" type="slidenum">
              <a:rPr lang="en-US" sz="1200" b="0" i="0" u="none">
                <a:solidFill>
                  <a:srgbClr val="000000"/>
                </a:solidFill>
                <a:latin typeface="Arial"/>
                <a:ea typeface="Arial"/>
                <a:cs typeface="Arial"/>
                <a:sym typeface="Arial"/>
              </a:rPr>
              <a:t>1</a:t>
            </a:fld>
            <a:endParaRPr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Slide" type="title">
  <p:cSld name="TITLE">
    <p:spTree>
      <p:nvGrpSpPr>
        <p:cNvPr id="1" name="Shape 1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Google Shape;16;p2"/>
          <p:cNvSpPr txBox="1">
            <a:spLocks noGrp="1"/>
          </p:cNvSpPr>
          <p:nvPr>
            <p:ph type="ctrTitle"/>
          </p:nvPr>
        </p:nvSpPr>
        <p:spPr>
          <a:xfrm>
            <a:off x="2743436" y="9090378"/>
            <a:ext cx="31089131" cy="6270978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7" name="Google Shape;17;p2"/>
          <p:cNvSpPr txBox="1">
            <a:spLocks noGrp="1"/>
          </p:cNvSpPr>
          <p:nvPr>
            <p:ph type="subTitle" idx="1"/>
          </p:nvPr>
        </p:nvSpPr>
        <p:spPr>
          <a:xfrm>
            <a:off x="5486871" y="16580556"/>
            <a:ext cx="25602259" cy="74788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/>
          <a:lstStyle>
            <a:lvl1pPr lvl="0" algn="ctr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Arial"/>
              <a:buNone/>
              <a:defRPr/>
            </a:lvl1pPr>
            <a:lvl2pPr lvl="1" algn="ctr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500"/>
              <a:buFont typeface="Arial"/>
              <a:buNone/>
              <a:defRPr/>
            </a:lvl2pPr>
            <a:lvl3pPr lvl="2" algn="ctr">
              <a:spcBef>
                <a:spcPts val="1960"/>
              </a:spcBef>
              <a:spcAft>
                <a:spcPts val="0"/>
              </a:spcAft>
              <a:buClr>
                <a:schemeClr val="dk1"/>
              </a:buClr>
              <a:buSzPts val="9800"/>
              <a:buFont typeface="Arial"/>
              <a:buNone/>
              <a:defRPr/>
            </a:lvl3pPr>
            <a:lvl4pPr lvl="3" algn="ctr">
              <a:spcBef>
                <a:spcPts val="1660"/>
              </a:spcBef>
              <a:spcAft>
                <a:spcPts val="0"/>
              </a:spcAft>
              <a:buClr>
                <a:schemeClr val="dk1"/>
              </a:buClr>
              <a:buSzPts val="8300"/>
              <a:buFont typeface="Arial"/>
              <a:buNone/>
              <a:defRPr/>
            </a:lvl4pPr>
            <a:lvl5pPr lvl="4" algn="ctr">
              <a:spcBef>
                <a:spcPts val="1660"/>
              </a:spcBef>
              <a:spcAft>
                <a:spcPts val="0"/>
              </a:spcAft>
              <a:buClr>
                <a:schemeClr val="dk1"/>
              </a:buClr>
              <a:buSzPts val="8300"/>
              <a:buFont typeface="Arial"/>
              <a:buNone/>
              <a:defRPr/>
            </a:lvl5pPr>
            <a:lvl6pPr lvl="5" algn="ctr">
              <a:spcBef>
                <a:spcPts val="1660"/>
              </a:spcBef>
              <a:spcAft>
                <a:spcPts val="0"/>
              </a:spcAft>
              <a:buClr>
                <a:schemeClr val="dk1"/>
              </a:buClr>
              <a:buSzPts val="8300"/>
              <a:buFont typeface="Arial"/>
              <a:buNone/>
              <a:defRPr/>
            </a:lvl6pPr>
            <a:lvl7pPr lvl="6" algn="ctr">
              <a:spcBef>
                <a:spcPts val="1660"/>
              </a:spcBef>
              <a:spcAft>
                <a:spcPts val="0"/>
              </a:spcAft>
              <a:buClr>
                <a:schemeClr val="dk1"/>
              </a:buClr>
              <a:buSzPts val="8300"/>
              <a:buFont typeface="Arial"/>
              <a:buNone/>
              <a:defRPr/>
            </a:lvl7pPr>
            <a:lvl8pPr lvl="7" algn="ctr">
              <a:spcBef>
                <a:spcPts val="1660"/>
              </a:spcBef>
              <a:spcAft>
                <a:spcPts val="0"/>
              </a:spcAft>
              <a:buClr>
                <a:schemeClr val="dk1"/>
              </a:buClr>
              <a:buSzPts val="8300"/>
              <a:buFont typeface="Arial"/>
              <a:buNone/>
              <a:defRPr/>
            </a:lvl8pPr>
            <a:lvl9pPr lvl="8" algn="ctr">
              <a:spcBef>
                <a:spcPts val="1660"/>
              </a:spcBef>
              <a:spcAft>
                <a:spcPts val="0"/>
              </a:spcAft>
              <a:buClr>
                <a:schemeClr val="dk1"/>
              </a:buClr>
              <a:buSzPts val="8300"/>
              <a:buFont typeface="Arial"/>
              <a:buNone/>
              <a:defRPr/>
            </a:lvl9pPr>
          </a:lstStyle>
          <a:p>
            <a:endParaRPr/>
          </a:p>
        </p:txBody>
      </p:sp>
      <p:sp>
        <p:nvSpPr>
          <p:cNvPr id="18" name="Google Shape;18;p2"/>
          <p:cNvSpPr txBox="1">
            <a:spLocks noGrp="1"/>
          </p:cNvSpPr>
          <p:nvPr>
            <p:ph type="dt" idx="10"/>
          </p:nvPr>
        </p:nvSpPr>
        <p:spPr>
          <a:xfrm>
            <a:off x="1830387" y="26647775"/>
            <a:ext cx="8532812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19" name="Google Shape;19;p2"/>
          <p:cNvSpPr txBox="1">
            <a:spLocks noGrp="1"/>
          </p:cNvSpPr>
          <p:nvPr>
            <p:ph type="ftr" idx="11"/>
          </p:nvPr>
        </p:nvSpPr>
        <p:spPr>
          <a:xfrm>
            <a:off x="12498387" y="26647775"/>
            <a:ext cx="11580812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0" name="Google Shape;20;p2"/>
          <p:cNvSpPr txBox="1">
            <a:spLocks noGrp="1"/>
          </p:cNvSpPr>
          <p:nvPr>
            <p:ph type="sldNum" idx="12"/>
          </p:nvPr>
        </p:nvSpPr>
        <p:spPr>
          <a:xfrm>
            <a:off x="26214388" y="26647775"/>
            <a:ext cx="8532812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Section Header" type="secHead">
  <p:cSld name="SECTION_HEADER">
    <p:spTree>
      <p:nvGrpSpPr>
        <p:cNvPr id="1" name="Shape 72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3" name="Google Shape;73;p11"/>
          <p:cNvSpPr txBox="1">
            <a:spLocks noGrp="1"/>
          </p:cNvSpPr>
          <p:nvPr>
            <p:ph type="title"/>
          </p:nvPr>
        </p:nvSpPr>
        <p:spPr>
          <a:xfrm>
            <a:off x="2889251" y="18803056"/>
            <a:ext cx="31089131" cy="581095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3200" b="1" cap="none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4" name="Google Shape;74;p11"/>
          <p:cNvSpPr txBox="1">
            <a:spLocks noGrp="1"/>
          </p:cNvSpPr>
          <p:nvPr>
            <p:ph type="body" idx="1"/>
          </p:nvPr>
        </p:nvSpPr>
        <p:spPr>
          <a:xfrm>
            <a:off x="2889251" y="12402256"/>
            <a:ext cx="31089131" cy="6400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b" anchorCtr="0"/>
          <a:lstStyle>
            <a:lvl1pPr marL="457200" lvl="0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/>
            </a:lvl1pPr>
            <a:lvl2pPr marL="914400" lvl="1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/>
            </a:lvl2pPr>
            <a:lvl3pPr marL="1371600" lvl="2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/>
            </a:lvl3pPr>
            <a:lvl4pPr marL="1828800" lvl="3" indent="-228600" algn="l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/>
            </a:lvl4pPr>
            <a:lvl5pPr marL="2286000" lvl="4" indent="-228600" algn="l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/>
            </a:lvl5pPr>
            <a:lvl6pPr marL="2743200" lvl="5" indent="-228600" algn="l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/>
            </a:lvl6pPr>
            <a:lvl7pPr marL="3200400" lvl="6" indent="-228600" algn="l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/>
            </a:lvl7pPr>
            <a:lvl8pPr marL="3657600" lvl="7" indent="-228600" algn="l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/>
            </a:lvl8pPr>
            <a:lvl9pPr marL="4114800" lvl="8" indent="-228600" algn="l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/>
            </a:lvl9pPr>
          </a:lstStyle>
          <a:p>
            <a:endParaRPr/>
          </a:p>
        </p:txBody>
      </p:sp>
      <p:sp>
        <p:nvSpPr>
          <p:cNvPr id="75" name="Google Shape;75;p11"/>
          <p:cNvSpPr txBox="1">
            <a:spLocks noGrp="1"/>
          </p:cNvSpPr>
          <p:nvPr>
            <p:ph type="dt" idx="10"/>
          </p:nvPr>
        </p:nvSpPr>
        <p:spPr>
          <a:xfrm>
            <a:off x="1830387" y="26647775"/>
            <a:ext cx="8532812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6" name="Google Shape;76;p11"/>
          <p:cNvSpPr txBox="1">
            <a:spLocks noGrp="1"/>
          </p:cNvSpPr>
          <p:nvPr>
            <p:ph type="ftr" idx="11"/>
          </p:nvPr>
        </p:nvSpPr>
        <p:spPr>
          <a:xfrm>
            <a:off x="12498387" y="26647775"/>
            <a:ext cx="11580812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7" name="Google Shape;77;p11"/>
          <p:cNvSpPr txBox="1">
            <a:spLocks noGrp="1"/>
          </p:cNvSpPr>
          <p:nvPr>
            <p:ph type="sldNum" idx="12"/>
          </p:nvPr>
        </p:nvSpPr>
        <p:spPr>
          <a:xfrm>
            <a:off x="26214388" y="26647775"/>
            <a:ext cx="8532812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Content" type="obj">
  <p:cSld name="OBJECT">
    <p:spTree>
      <p:nvGrpSpPr>
        <p:cNvPr id="1" name="Shape 7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9" name="Google Shape;79;p12"/>
          <p:cNvSpPr txBox="1">
            <a:spLocks noGrp="1"/>
          </p:cNvSpPr>
          <p:nvPr>
            <p:ph type="title"/>
          </p:nvPr>
        </p:nvSpPr>
        <p:spPr>
          <a:xfrm>
            <a:off x="1830387" y="1173162"/>
            <a:ext cx="32916813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0" name="Google Shape;80;p12"/>
          <p:cNvSpPr txBox="1">
            <a:spLocks noGrp="1"/>
          </p:cNvSpPr>
          <p:nvPr>
            <p:ph type="body" idx="1"/>
          </p:nvPr>
        </p:nvSpPr>
        <p:spPr>
          <a:xfrm>
            <a:off x="1830387" y="6827837"/>
            <a:ext cx="32916813" cy="19311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81" name="Google Shape;81;p12"/>
          <p:cNvSpPr txBox="1">
            <a:spLocks noGrp="1"/>
          </p:cNvSpPr>
          <p:nvPr>
            <p:ph type="dt" idx="10"/>
          </p:nvPr>
        </p:nvSpPr>
        <p:spPr>
          <a:xfrm>
            <a:off x="1830387" y="26647775"/>
            <a:ext cx="8532812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2" name="Google Shape;82;p12"/>
          <p:cNvSpPr txBox="1">
            <a:spLocks noGrp="1"/>
          </p:cNvSpPr>
          <p:nvPr>
            <p:ph type="ftr" idx="11"/>
          </p:nvPr>
        </p:nvSpPr>
        <p:spPr>
          <a:xfrm>
            <a:off x="12498387" y="26647775"/>
            <a:ext cx="11580812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83" name="Google Shape;83;p12"/>
          <p:cNvSpPr txBox="1">
            <a:spLocks noGrp="1"/>
          </p:cNvSpPr>
          <p:nvPr>
            <p:ph type="sldNum" idx="12"/>
          </p:nvPr>
        </p:nvSpPr>
        <p:spPr>
          <a:xfrm>
            <a:off x="26214388" y="26647775"/>
            <a:ext cx="8532812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Vertical Title and Text" type="vertTitleAndTx">
  <p:cSld name="VERTICAL_TITLE_AND_VERTICAL_TEXT">
    <p:spTree>
      <p:nvGrpSpPr>
        <p:cNvPr id="1" name="Shape 2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Google Shape;22;p3"/>
          <p:cNvSpPr txBox="1">
            <a:spLocks noGrp="1"/>
          </p:cNvSpPr>
          <p:nvPr>
            <p:ph type="title"/>
          </p:nvPr>
        </p:nvSpPr>
        <p:spPr>
          <a:xfrm rot="5400000">
            <a:off x="18149478" y="9541463"/>
            <a:ext cx="24966788" cy="822913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3" name="Google Shape;23;p3"/>
          <p:cNvSpPr txBox="1">
            <a:spLocks noGrp="1"/>
          </p:cNvSpPr>
          <p:nvPr>
            <p:ph type="body" idx="1"/>
          </p:nvPr>
        </p:nvSpPr>
        <p:spPr>
          <a:xfrm rot="5400000">
            <a:off x="1634184" y="1368191"/>
            <a:ext cx="24966788" cy="2457567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24" name="Google Shape;24;p3"/>
          <p:cNvSpPr txBox="1">
            <a:spLocks noGrp="1"/>
          </p:cNvSpPr>
          <p:nvPr>
            <p:ph type="dt" idx="10"/>
          </p:nvPr>
        </p:nvSpPr>
        <p:spPr>
          <a:xfrm>
            <a:off x="1830387" y="26647775"/>
            <a:ext cx="8532812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5" name="Google Shape;25;p3"/>
          <p:cNvSpPr txBox="1">
            <a:spLocks noGrp="1"/>
          </p:cNvSpPr>
          <p:nvPr>
            <p:ph type="ftr" idx="11"/>
          </p:nvPr>
        </p:nvSpPr>
        <p:spPr>
          <a:xfrm>
            <a:off x="12498387" y="26647775"/>
            <a:ext cx="11580812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6" name="Google Shape;26;p3"/>
          <p:cNvSpPr txBox="1">
            <a:spLocks noGrp="1"/>
          </p:cNvSpPr>
          <p:nvPr>
            <p:ph type="sldNum" idx="12"/>
          </p:nvPr>
        </p:nvSpPr>
        <p:spPr>
          <a:xfrm>
            <a:off x="26214388" y="26647775"/>
            <a:ext cx="8532812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and Vertical Text" type="vertTx">
  <p:cSld name="VERTICAL_TEXT">
    <p:spTree>
      <p:nvGrpSpPr>
        <p:cNvPr id="1" name="Shape 2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Google Shape;28;p4"/>
          <p:cNvSpPr txBox="1">
            <a:spLocks noGrp="1"/>
          </p:cNvSpPr>
          <p:nvPr>
            <p:ph type="title"/>
          </p:nvPr>
        </p:nvSpPr>
        <p:spPr>
          <a:xfrm>
            <a:off x="1830387" y="1173162"/>
            <a:ext cx="32916813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29" name="Google Shape;29;p4"/>
          <p:cNvSpPr txBox="1">
            <a:spLocks noGrp="1"/>
          </p:cNvSpPr>
          <p:nvPr>
            <p:ph type="body" idx="1"/>
          </p:nvPr>
        </p:nvSpPr>
        <p:spPr>
          <a:xfrm rot="5400000">
            <a:off x="8632825" y="25398"/>
            <a:ext cx="19311936" cy="3291681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/>
          <a:lstStyle>
            <a:lvl1pPr marL="457200" lvl="0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1pPr>
            <a:lvl2pPr marL="914400" lvl="1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2pPr>
            <a:lvl3pPr marL="1371600" lvl="2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•"/>
              <a:defRPr/>
            </a:lvl3pPr>
            <a:lvl4pPr marL="1828800" lvl="3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–"/>
              <a:defRPr/>
            </a:lvl4pPr>
            <a:lvl5pPr marL="2286000" lvl="4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5pPr>
            <a:lvl6pPr marL="2743200" lvl="5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6pPr>
            <a:lvl7pPr marL="3200400" lvl="6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7pPr>
            <a:lvl8pPr marL="3657600" lvl="7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8pPr>
            <a:lvl9pPr marL="4114800" lvl="8" indent="-342900" algn="l">
              <a:spcBef>
                <a:spcPts val="360"/>
              </a:spcBef>
              <a:spcAft>
                <a:spcPts val="0"/>
              </a:spcAft>
              <a:buClr>
                <a:schemeClr val="dk1"/>
              </a:buClr>
              <a:buSzPts val="1800"/>
              <a:buChar char="»"/>
              <a:defRPr/>
            </a:lvl9pPr>
          </a:lstStyle>
          <a:p>
            <a:endParaRPr/>
          </a:p>
        </p:txBody>
      </p:sp>
      <p:sp>
        <p:nvSpPr>
          <p:cNvPr id="30" name="Google Shape;30;p4"/>
          <p:cNvSpPr txBox="1">
            <a:spLocks noGrp="1"/>
          </p:cNvSpPr>
          <p:nvPr>
            <p:ph type="dt" idx="10"/>
          </p:nvPr>
        </p:nvSpPr>
        <p:spPr>
          <a:xfrm>
            <a:off x="1830387" y="26647775"/>
            <a:ext cx="8532812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1" name="Google Shape;31;p4"/>
          <p:cNvSpPr txBox="1">
            <a:spLocks noGrp="1"/>
          </p:cNvSpPr>
          <p:nvPr>
            <p:ph type="ftr" idx="11"/>
          </p:nvPr>
        </p:nvSpPr>
        <p:spPr>
          <a:xfrm>
            <a:off x="12498387" y="26647775"/>
            <a:ext cx="11580812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2" name="Google Shape;32;p4"/>
          <p:cNvSpPr txBox="1">
            <a:spLocks noGrp="1"/>
          </p:cNvSpPr>
          <p:nvPr>
            <p:ph type="sldNum" idx="12"/>
          </p:nvPr>
        </p:nvSpPr>
        <p:spPr>
          <a:xfrm>
            <a:off x="26214388" y="26647775"/>
            <a:ext cx="8532812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Picture with Caption" type="picTx">
  <p:cSld name="PICTURE_WITH_CAPTION_TEXT">
    <p:spTree>
      <p:nvGrpSpPr>
        <p:cNvPr id="1" name="Shape 33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" name="Google Shape;34;p5"/>
          <p:cNvSpPr txBox="1">
            <a:spLocks noGrp="1"/>
          </p:cNvSpPr>
          <p:nvPr>
            <p:ph type="title"/>
          </p:nvPr>
        </p:nvSpPr>
        <p:spPr>
          <a:xfrm>
            <a:off x="7169621" y="20482280"/>
            <a:ext cx="21945130" cy="241864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6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5" name="Google Shape;35;p5"/>
          <p:cNvSpPr>
            <a:spLocks noGrp="1"/>
          </p:cNvSpPr>
          <p:nvPr>
            <p:ph type="pic" idx="2"/>
          </p:nvPr>
        </p:nvSpPr>
        <p:spPr>
          <a:xfrm>
            <a:off x="7169621" y="2614790"/>
            <a:ext cx="21945130" cy="175556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/>
          <a:lstStyle>
            <a:lvl1pPr marR="0" lvl="0" algn="l" rtl="0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None/>
              <a:defRPr sz="2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None/>
              <a:defRPr sz="2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36" name="Google Shape;36;p5"/>
          <p:cNvSpPr txBox="1">
            <a:spLocks noGrp="1"/>
          </p:cNvSpPr>
          <p:nvPr>
            <p:ph type="body" idx="1"/>
          </p:nvPr>
        </p:nvSpPr>
        <p:spPr>
          <a:xfrm>
            <a:off x="7169621" y="22900923"/>
            <a:ext cx="21945130" cy="34332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/>
          <a:lstStyle>
            <a:lvl1pPr marL="457200" lvl="0" indent="-228600" algn="l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/>
            </a:lvl1pPr>
            <a:lvl2pPr marL="914400" lvl="1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2pPr>
            <a:lvl3pPr marL="1371600" lvl="2" indent="-2286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/>
            </a:lvl3pPr>
            <a:lvl4pPr marL="1828800" lvl="3" indent="-228600" algn="l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700"/>
            </a:lvl4pPr>
            <a:lvl5pPr marL="2286000" lvl="4" indent="-228600" algn="l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700"/>
            </a:lvl5pPr>
            <a:lvl6pPr marL="2743200" lvl="5" indent="-228600" algn="l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700"/>
            </a:lvl6pPr>
            <a:lvl7pPr marL="3200400" lvl="6" indent="-228600" algn="l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700"/>
            </a:lvl7pPr>
            <a:lvl8pPr marL="3657600" lvl="7" indent="-228600" algn="l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700"/>
            </a:lvl8pPr>
            <a:lvl9pPr marL="4114800" lvl="8" indent="-228600" algn="l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700"/>
            </a:lvl9pPr>
          </a:lstStyle>
          <a:p>
            <a:endParaRPr/>
          </a:p>
        </p:txBody>
      </p:sp>
      <p:sp>
        <p:nvSpPr>
          <p:cNvPr id="37" name="Google Shape;37;p5"/>
          <p:cNvSpPr txBox="1">
            <a:spLocks noGrp="1"/>
          </p:cNvSpPr>
          <p:nvPr>
            <p:ph type="dt" idx="10"/>
          </p:nvPr>
        </p:nvSpPr>
        <p:spPr>
          <a:xfrm>
            <a:off x="1830387" y="26647775"/>
            <a:ext cx="8532812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8" name="Google Shape;38;p5"/>
          <p:cNvSpPr txBox="1">
            <a:spLocks noGrp="1"/>
          </p:cNvSpPr>
          <p:nvPr>
            <p:ph type="ftr" idx="11"/>
          </p:nvPr>
        </p:nvSpPr>
        <p:spPr>
          <a:xfrm>
            <a:off x="12498387" y="26647775"/>
            <a:ext cx="11580812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39" name="Google Shape;39;p5"/>
          <p:cNvSpPr txBox="1">
            <a:spLocks noGrp="1"/>
          </p:cNvSpPr>
          <p:nvPr>
            <p:ph type="sldNum" idx="12"/>
          </p:nvPr>
        </p:nvSpPr>
        <p:spPr>
          <a:xfrm>
            <a:off x="26214388" y="26647775"/>
            <a:ext cx="8532812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ntent with Caption" type="objTx">
  <p:cSld name="OBJECT_WITH_CAPTION_TEXT">
    <p:spTree>
      <p:nvGrpSpPr>
        <p:cNvPr id="1" name="Shape 40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1" name="Google Shape;41;p6"/>
          <p:cNvSpPr txBox="1">
            <a:spLocks noGrp="1"/>
          </p:cNvSpPr>
          <p:nvPr>
            <p:ph type="title"/>
          </p:nvPr>
        </p:nvSpPr>
        <p:spPr>
          <a:xfrm>
            <a:off x="1828565" y="1165578"/>
            <a:ext cx="12033249" cy="4957234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b" anchorCtr="0"/>
          <a:lstStyle>
            <a:lvl1pPr lvl="0" algn="l">
              <a:spcBef>
                <a:spcPts val="0"/>
              </a:spcBef>
              <a:spcAft>
                <a:spcPts val="0"/>
              </a:spcAft>
              <a:buSzPts val="1400"/>
              <a:buNone/>
              <a:defRPr sz="1600" b="1"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2" name="Google Shape;42;p6"/>
          <p:cNvSpPr txBox="1">
            <a:spLocks noGrp="1"/>
          </p:cNvSpPr>
          <p:nvPr>
            <p:ph type="body" idx="1"/>
          </p:nvPr>
        </p:nvSpPr>
        <p:spPr>
          <a:xfrm>
            <a:off x="14300436" y="1165578"/>
            <a:ext cx="20447000" cy="24972433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/>
          <a:lstStyle>
            <a:lvl1pPr marL="457200" lvl="0" indent="-393700" algn="l">
              <a:spcBef>
                <a:spcPts val="520"/>
              </a:spcBef>
              <a:spcAft>
                <a:spcPts val="0"/>
              </a:spcAft>
              <a:buClr>
                <a:schemeClr val="dk1"/>
              </a:buClr>
              <a:buSzPts val="2600"/>
              <a:buFont typeface="Arial"/>
              <a:buChar char="•"/>
              <a:defRPr sz="2600"/>
            </a:lvl1pPr>
            <a:lvl2pPr marL="914400" lvl="1" indent="-3683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–"/>
              <a:defRPr sz="2200"/>
            </a:lvl2pPr>
            <a:lvl3pPr marL="1371600" lvl="2" indent="-34925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/>
            </a:lvl3pPr>
            <a:lvl4pPr marL="1828800" lvl="3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4pPr>
            <a:lvl5pPr marL="2286000" lvl="4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5pPr>
            <a:lvl6pPr marL="2743200" lvl="5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6pPr>
            <a:lvl7pPr marL="3200400" lvl="6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7pPr>
            <a:lvl8pPr marL="3657600" lvl="7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8pPr>
            <a:lvl9pPr marL="4114800" lvl="8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»"/>
              <a:defRPr sz="1600"/>
            </a:lvl9pPr>
          </a:lstStyle>
          <a:p>
            <a:endParaRPr/>
          </a:p>
        </p:txBody>
      </p:sp>
      <p:sp>
        <p:nvSpPr>
          <p:cNvPr id="43" name="Google Shape;43;p6"/>
          <p:cNvSpPr txBox="1">
            <a:spLocks noGrp="1"/>
          </p:cNvSpPr>
          <p:nvPr>
            <p:ph type="body" idx="2"/>
          </p:nvPr>
        </p:nvSpPr>
        <p:spPr>
          <a:xfrm>
            <a:off x="1828565" y="6122812"/>
            <a:ext cx="12033249" cy="200152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/>
          <a:lstStyle>
            <a:lvl1pPr marL="457200" lvl="0" indent="-228600" algn="l">
              <a:spcBef>
                <a:spcPts val="220"/>
              </a:spcBef>
              <a:spcAft>
                <a:spcPts val="0"/>
              </a:spcAft>
              <a:buClr>
                <a:schemeClr val="dk1"/>
              </a:buClr>
              <a:buSzPts val="1100"/>
              <a:buFont typeface="Arial"/>
              <a:buNone/>
              <a:defRPr sz="1100"/>
            </a:lvl1pPr>
            <a:lvl2pPr marL="914400" lvl="1" indent="-228600" algn="l">
              <a:spcBef>
                <a:spcPts val="200"/>
              </a:spcBef>
              <a:spcAft>
                <a:spcPts val="0"/>
              </a:spcAft>
              <a:buClr>
                <a:schemeClr val="dk1"/>
              </a:buClr>
              <a:buSzPts val="1000"/>
              <a:buFont typeface="Arial"/>
              <a:buNone/>
              <a:defRPr sz="1000"/>
            </a:lvl2pPr>
            <a:lvl3pPr marL="1371600" lvl="2" indent="-228600" algn="l">
              <a:spcBef>
                <a:spcPts val="160"/>
              </a:spcBef>
              <a:spcAft>
                <a:spcPts val="0"/>
              </a:spcAft>
              <a:buClr>
                <a:schemeClr val="dk1"/>
              </a:buClr>
              <a:buSzPts val="800"/>
              <a:buFont typeface="Arial"/>
              <a:buNone/>
              <a:defRPr sz="800"/>
            </a:lvl3pPr>
            <a:lvl4pPr marL="1828800" lvl="3" indent="-228600" algn="l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700"/>
            </a:lvl4pPr>
            <a:lvl5pPr marL="2286000" lvl="4" indent="-228600" algn="l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700"/>
            </a:lvl5pPr>
            <a:lvl6pPr marL="2743200" lvl="5" indent="-228600" algn="l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700"/>
            </a:lvl6pPr>
            <a:lvl7pPr marL="3200400" lvl="6" indent="-228600" algn="l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700"/>
            </a:lvl7pPr>
            <a:lvl8pPr marL="3657600" lvl="7" indent="-228600" algn="l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700"/>
            </a:lvl8pPr>
            <a:lvl9pPr marL="4114800" lvl="8" indent="-228600" algn="l">
              <a:spcBef>
                <a:spcPts val="140"/>
              </a:spcBef>
              <a:spcAft>
                <a:spcPts val="0"/>
              </a:spcAft>
              <a:buClr>
                <a:schemeClr val="dk1"/>
              </a:buClr>
              <a:buSzPts val="700"/>
              <a:buFont typeface="Arial"/>
              <a:buNone/>
              <a:defRPr sz="700"/>
            </a:lvl9pPr>
          </a:lstStyle>
          <a:p>
            <a:endParaRPr/>
          </a:p>
        </p:txBody>
      </p:sp>
      <p:sp>
        <p:nvSpPr>
          <p:cNvPr id="44" name="Google Shape;44;p6"/>
          <p:cNvSpPr txBox="1">
            <a:spLocks noGrp="1"/>
          </p:cNvSpPr>
          <p:nvPr>
            <p:ph type="dt" idx="10"/>
          </p:nvPr>
        </p:nvSpPr>
        <p:spPr>
          <a:xfrm>
            <a:off x="1830387" y="26647775"/>
            <a:ext cx="8532812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5" name="Google Shape;45;p6"/>
          <p:cNvSpPr txBox="1">
            <a:spLocks noGrp="1"/>
          </p:cNvSpPr>
          <p:nvPr>
            <p:ph type="ftr" idx="11"/>
          </p:nvPr>
        </p:nvSpPr>
        <p:spPr>
          <a:xfrm>
            <a:off x="12498387" y="26647775"/>
            <a:ext cx="11580812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6" name="Google Shape;46;p6"/>
          <p:cNvSpPr txBox="1">
            <a:spLocks noGrp="1"/>
          </p:cNvSpPr>
          <p:nvPr>
            <p:ph type="sldNum" idx="12"/>
          </p:nvPr>
        </p:nvSpPr>
        <p:spPr>
          <a:xfrm>
            <a:off x="26214388" y="26647775"/>
            <a:ext cx="8532812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Blank" type="blank">
  <p:cSld name="BLANK">
    <p:spTree>
      <p:nvGrpSpPr>
        <p:cNvPr id="1" name="Shape 47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" name="Google Shape;48;p7"/>
          <p:cNvSpPr txBox="1">
            <a:spLocks noGrp="1"/>
          </p:cNvSpPr>
          <p:nvPr>
            <p:ph type="dt" idx="10"/>
          </p:nvPr>
        </p:nvSpPr>
        <p:spPr>
          <a:xfrm>
            <a:off x="1830387" y="26647775"/>
            <a:ext cx="8532812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49" name="Google Shape;49;p7"/>
          <p:cNvSpPr txBox="1">
            <a:spLocks noGrp="1"/>
          </p:cNvSpPr>
          <p:nvPr>
            <p:ph type="ftr" idx="11"/>
          </p:nvPr>
        </p:nvSpPr>
        <p:spPr>
          <a:xfrm>
            <a:off x="12498387" y="26647775"/>
            <a:ext cx="11580812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0" name="Google Shape;50;p7"/>
          <p:cNvSpPr txBox="1">
            <a:spLocks noGrp="1"/>
          </p:cNvSpPr>
          <p:nvPr>
            <p:ph type="sldNum" idx="12"/>
          </p:nvPr>
        </p:nvSpPr>
        <p:spPr>
          <a:xfrm>
            <a:off x="26214388" y="26647775"/>
            <a:ext cx="8532812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itle Only" type="titleOnly">
  <p:cSld name="TITLE_ONLY">
    <p:spTree>
      <p:nvGrpSpPr>
        <p:cNvPr id="1" name="Shape 51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2" name="Google Shape;52;p8"/>
          <p:cNvSpPr txBox="1">
            <a:spLocks noGrp="1"/>
          </p:cNvSpPr>
          <p:nvPr>
            <p:ph type="title"/>
          </p:nvPr>
        </p:nvSpPr>
        <p:spPr>
          <a:xfrm>
            <a:off x="1830387" y="1173162"/>
            <a:ext cx="32916813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3" name="Google Shape;53;p8"/>
          <p:cNvSpPr txBox="1">
            <a:spLocks noGrp="1"/>
          </p:cNvSpPr>
          <p:nvPr>
            <p:ph type="dt" idx="10"/>
          </p:nvPr>
        </p:nvSpPr>
        <p:spPr>
          <a:xfrm>
            <a:off x="1830387" y="26647775"/>
            <a:ext cx="8532812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4" name="Google Shape;54;p8"/>
          <p:cNvSpPr txBox="1">
            <a:spLocks noGrp="1"/>
          </p:cNvSpPr>
          <p:nvPr>
            <p:ph type="ftr" idx="11"/>
          </p:nvPr>
        </p:nvSpPr>
        <p:spPr>
          <a:xfrm>
            <a:off x="12498387" y="26647775"/>
            <a:ext cx="11580812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5" name="Google Shape;55;p8"/>
          <p:cNvSpPr txBox="1">
            <a:spLocks noGrp="1"/>
          </p:cNvSpPr>
          <p:nvPr>
            <p:ph type="sldNum" idx="12"/>
          </p:nvPr>
        </p:nvSpPr>
        <p:spPr>
          <a:xfrm>
            <a:off x="26214388" y="26647775"/>
            <a:ext cx="8532812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Comparison" type="twoTxTwoObj">
  <p:cSld name="TWO_OBJECTS_WITH_TEXT">
    <p:spTree>
      <p:nvGrpSpPr>
        <p:cNvPr id="1" name="Shape 56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7" name="Google Shape;57;p9"/>
          <p:cNvSpPr txBox="1">
            <a:spLocks noGrp="1"/>
          </p:cNvSpPr>
          <p:nvPr>
            <p:ph type="title"/>
          </p:nvPr>
        </p:nvSpPr>
        <p:spPr>
          <a:xfrm>
            <a:off x="1828566" y="1171222"/>
            <a:ext cx="32918870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58" name="Google Shape;58;p9"/>
          <p:cNvSpPr txBox="1">
            <a:spLocks noGrp="1"/>
          </p:cNvSpPr>
          <p:nvPr>
            <p:ph type="body" idx="1"/>
          </p:nvPr>
        </p:nvSpPr>
        <p:spPr>
          <a:xfrm>
            <a:off x="1828565" y="6550378"/>
            <a:ext cx="16160750" cy="2729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b" anchorCtr="0"/>
          <a:lstStyle>
            <a:lvl1pPr marL="457200" lvl="0" indent="-22860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1"/>
            </a:lvl1pPr>
            <a:lvl2pPr marL="914400" lvl="1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2pPr>
            <a:lvl3pPr marL="1371600" lvl="2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/>
            </a:lvl3pPr>
            <a:lvl4pPr marL="1828800" lvl="3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/>
            </a:lvl4pPr>
            <a:lvl5pPr marL="2286000" lvl="4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/>
            </a:lvl5pPr>
            <a:lvl6pPr marL="2743200" lvl="5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/>
            </a:lvl6pPr>
            <a:lvl7pPr marL="3200400" lvl="6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/>
            </a:lvl7pPr>
            <a:lvl8pPr marL="3657600" lvl="7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/>
            </a:lvl8pPr>
            <a:lvl9pPr marL="4114800" lvl="8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/>
            </a:lvl9pPr>
          </a:lstStyle>
          <a:p>
            <a:endParaRPr/>
          </a:p>
        </p:txBody>
      </p:sp>
      <p:sp>
        <p:nvSpPr>
          <p:cNvPr id="59" name="Google Shape;59;p9"/>
          <p:cNvSpPr txBox="1">
            <a:spLocks noGrp="1"/>
          </p:cNvSpPr>
          <p:nvPr>
            <p:ph type="body" idx="2"/>
          </p:nvPr>
        </p:nvSpPr>
        <p:spPr>
          <a:xfrm>
            <a:off x="1828565" y="9279467"/>
            <a:ext cx="16160750" cy="16858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/>
          <a:lstStyle>
            <a:lvl1pPr marL="457200" lvl="0" indent="-34925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–"/>
              <a:defRPr sz="1300"/>
            </a:lvl4pPr>
            <a:lvl5pPr marL="2286000" lvl="4" indent="-31115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»"/>
              <a:defRPr sz="1300"/>
            </a:lvl5pPr>
            <a:lvl6pPr marL="2743200" lvl="5" indent="-31115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»"/>
              <a:defRPr sz="1300"/>
            </a:lvl6pPr>
            <a:lvl7pPr marL="3200400" lvl="6" indent="-31115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»"/>
              <a:defRPr sz="1300"/>
            </a:lvl7pPr>
            <a:lvl8pPr marL="3657600" lvl="7" indent="-31115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»"/>
              <a:defRPr sz="1300"/>
            </a:lvl8pPr>
            <a:lvl9pPr marL="4114800" lvl="8" indent="-31115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»"/>
              <a:defRPr sz="1300"/>
            </a:lvl9pPr>
          </a:lstStyle>
          <a:p>
            <a:endParaRPr/>
          </a:p>
        </p:txBody>
      </p:sp>
      <p:sp>
        <p:nvSpPr>
          <p:cNvPr id="60" name="Google Shape;60;p9"/>
          <p:cNvSpPr txBox="1">
            <a:spLocks noGrp="1"/>
          </p:cNvSpPr>
          <p:nvPr>
            <p:ph type="body" idx="3"/>
          </p:nvPr>
        </p:nvSpPr>
        <p:spPr>
          <a:xfrm>
            <a:off x="18579630" y="6550378"/>
            <a:ext cx="16167807" cy="2729089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b" anchorCtr="0"/>
          <a:lstStyle>
            <a:lvl1pPr marL="457200" lvl="0" indent="-22860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None/>
              <a:defRPr sz="1900" b="1"/>
            </a:lvl1pPr>
            <a:lvl2pPr marL="914400" lvl="1" indent="-2286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None/>
              <a:defRPr sz="1600" b="1"/>
            </a:lvl2pPr>
            <a:lvl3pPr marL="1371600" lvl="2" indent="-2286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None/>
              <a:defRPr sz="1400" b="1"/>
            </a:lvl3pPr>
            <a:lvl4pPr marL="1828800" lvl="3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/>
            </a:lvl4pPr>
            <a:lvl5pPr marL="2286000" lvl="4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/>
            </a:lvl5pPr>
            <a:lvl6pPr marL="2743200" lvl="5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/>
            </a:lvl6pPr>
            <a:lvl7pPr marL="3200400" lvl="6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/>
            </a:lvl7pPr>
            <a:lvl8pPr marL="3657600" lvl="7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/>
            </a:lvl8pPr>
            <a:lvl9pPr marL="4114800" lvl="8" indent="-22860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None/>
              <a:defRPr sz="1300" b="1"/>
            </a:lvl9pPr>
          </a:lstStyle>
          <a:p>
            <a:endParaRPr/>
          </a:p>
        </p:txBody>
      </p:sp>
      <p:sp>
        <p:nvSpPr>
          <p:cNvPr id="61" name="Google Shape;61;p9"/>
          <p:cNvSpPr txBox="1">
            <a:spLocks noGrp="1"/>
          </p:cNvSpPr>
          <p:nvPr>
            <p:ph type="body" idx="4"/>
          </p:nvPr>
        </p:nvSpPr>
        <p:spPr>
          <a:xfrm>
            <a:off x="18579630" y="9279467"/>
            <a:ext cx="16167807" cy="1685854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/>
          <a:lstStyle>
            <a:lvl1pPr marL="457200" lvl="0" indent="-34925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•"/>
              <a:defRPr sz="1900"/>
            </a:lvl1pPr>
            <a:lvl2pPr marL="914400" lvl="1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–"/>
              <a:defRPr sz="1600"/>
            </a:lvl2pPr>
            <a:lvl3pPr marL="1371600" lvl="2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•"/>
              <a:defRPr sz="1400"/>
            </a:lvl3pPr>
            <a:lvl4pPr marL="1828800" lvl="3" indent="-31115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–"/>
              <a:defRPr sz="1300"/>
            </a:lvl4pPr>
            <a:lvl5pPr marL="2286000" lvl="4" indent="-31115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»"/>
              <a:defRPr sz="1300"/>
            </a:lvl5pPr>
            <a:lvl6pPr marL="2743200" lvl="5" indent="-31115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»"/>
              <a:defRPr sz="1300"/>
            </a:lvl6pPr>
            <a:lvl7pPr marL="3200400" lvl="6" indent="-31115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»"/>
              <a:defRPr sz="1300"/>
            </a:lvl7pPr>
            <a:lvl8pPr marL="3657600" lvl="7" indent="-31115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»"/>
              <a:defRPr sz="1300"/>
            </a:lvl8pPr>
            <a:lvl9pPr marL="4114800" lvl="8" indent="-311150" algn="l">
              <a:spcBef>
                <a:spcPts val="260"/>
              </a:spcBef>
              <a:spcAft>
                <a:spcPts val="0"/>
              </a:spcAft>
              <a:buClr>
                <a:schemeClr val="dk1"/>
              </a:buClr>
              <a:buSzPts val="1300"/>
              <a:buFont typeface="Arial"/>
              <a:buChar char="»"/>
              <a:defRPr sz="1300"/>
            </a:lvl9pPr>
          </a:lstStyle>
          <a:p>
            <a:endParaRPr/>
          </a:p>
        </p:txBody>
      </p:sp>
      <p:sp>
        <p:nvSpPr>
          <p:cNvPr id="62" name="Google Shape;62;p9"/>
          <p:cNvSpPr txBox="1">
            <a:spLocks noGrp="1"/>
          </p:cNvSpPr>
          <p:nvPr>
            <p:ph type="dt" idx="10"/>
          </p:nvPr>
        </p:nvSpPr>
        <p:spPr>
          <a:xfrm>
            <a:off x="1830387" y="26647775"/>
            <a:ext cx="8532812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3" name="Google Shape;63;p9"/>
          <p:cNvSpPr txBox="1">
            <a:spLocks noGrp="1"/>
          </p:cNvSpPr>
          <p:nvPr>
            <p:ph type="ftr" idx="11"/>
          </p:nvPr>
        </p:nvSpPr>
        <p:spPr>
          <a:xfrm>
            <a:off x="12498387" y="26647775"/>
            <a:ext cx="11580812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4" name="Google Shape;64;p9"/>
          <p:cNvSpPr txBox="1">
            <a:spLocks noGrp="1"/>
          </p:cNvSpPr>
          <p:nvPr>
            <p:ph type="sldNum" idx="12"/>
          </p:nvPr>
        </p:nvSpPr>
        <p:spPr>
          <a:xfrm>
            <a:off x="26214388" y="26647775"/>
            <a:ext cx="8532812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matchingName="Two Content" type="twoObj">
  <p:cSld name="TWO_OBJECTS">
    <p:spTree>
      <p:nvGrpSpPr>
        <p:cNvPr id="1" name="Shape 65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6" name="Google Shape;66;p10"/>
          <p:cNvSpPr txBox="1">
            <a:spLocks noGrp="1"/>
          </p:cNvSpPr>
          <p:nvPr>
            <p:ph type="title"/>
          </p:nvPr>
        </p:nvSpPr>
        <p:spPr>
          <a:xfrm>
            <a:off x="1830387" y="1173162"/>
            <a:ext cx="32916813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ctr" anchorCtr="0"/>
          <a:lstStyle>
            <a:lvl1pPr lvl="0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ctr"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67" name="Google Shape;67;p10"/>
          <p:cNvSpPr txBox="1">
            <a:spLocks noGrp="1"/>
          </p:cNvSpPr>
          <p:nvPr>
            <p:ph type="body" idx="1"/>
          </p:nvPr>
        </p:nvSpPr>
        <p:spPr>
          <a:xfrm>
            <a:off x="1829741" y="6828368"/>
            <a:ext cx="16401815" cy="19311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/>
          <a:lstStyle>
            <a:lvl1pPr marL="457200" lvl="0" indent="-3683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/>
            </a:lvl1pPr>
            <a:lvl2pPr marL="914400" lvl="1" indent="-34925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–"/>
              <a:defRPr sz="1900"/>
            </a:lvl2pPr>
            <a:lvl3pPr marL="1371600" lvl="2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/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/>
            </a:lvl5pPr>
            <a:lvl6pPr marL="2743200" lvl="5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/>
            </a:lvl6pPr>
            <a:lvl7pPr marL="3200400" lvl="6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/>
            </a:lvl7pPr>
            <a:lvl8pPr marL="3657600" lvl="7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/>
            </a:lvl8pPr>
            <a:lvl9pPr marL="4114800" lvl="8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/>
            </a:lvl9pPr>
          </a:lstStyle>
          <a:p>
            <a:endParaRPr/>
          </a:p>
        </p:txBody>
      </p:sp>
      <p:sp>
        <p:nvSpPr>
          <p:cNvPr id="68" name="Google Shape;68;p10"/>
          <p:cNvSpPr txBox="1">
            <a:spLocks noGrp="1"/>
          </p:cNvSpPr>
          <p:nvPr>
            <p:ph type="body" idx="2"/>
          </p:nvPr>
        </p:nvSpPr>
        <p:spPr>
          <a:xfrm>
            <a:off x="18344445" y="6828368"/>
            <a:ext cx="16402991" cy="1931105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/>
          <a:lstStyle>
            <a:lvl1pPr marL="457200" lvl="0" indent="-368300" algn="l">
              <a:spcBef>
                <a:spcPts val="44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Arial"/>
              <a:buChar char="•"/>
              <a:defRPr sz="2200"/>
            </a:lvl1pPr>
            <a:lvl2pPr marL="914400" lvl="1" indent="-349250" algn="l">
              <a:spcBef>
                <a:spcPts val="380"/>
              </a:spcBef>
              <a:spcAft>
                <a:spcPts val="0"/>
              </a:spcAft>
              <a:buClr>
                <a:schemeClr val="dk1"/>
              </a:buClr>
              <a:buSzPts val="1900"/>
              <a:buFont typeface="Arial"/>
              <a:buChar char="–"/>
              <a:defRPr sz="1900"/>
            </a:lvl2pPr>
            <a:lvl3pPr marL="1371600" lvl="2" indent="-330200" algn="l">
              <a:spcBef>
                <a:spcPts val="320"/>
              </a:spcBef>
              <a:spcAft>
                <a:spcPts val="0"/>
              </a:spcAft>
              <a:buClr>
                <a:schemeClr val="dk1"/>
              </a:buClr>
              <a:buSzPts val="1600"/>
              <a:buFont typeface="Arial"/>
              <a:buChar char="•"/>
              <a:defRPr sz="1600"/>
            </a:lvl3pPr>
            <a:lvl4pPr marL="1828800" lvl="3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–"/>
              <a:defRPr sz="1400"/>
            </a:lvl4pPr>
            <a:lvl5pPr marL="2286000" lvl="4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/>
            </a:lvl5pPr>
            <a:lvl6pPr marL="2743200" lvl="5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/>
            </a:lvl6pPr>
            <a:lvl7pPr marL="3200400" lvl="6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/>
            </a:lvl7pPr>
            <a:lvl8pPr marL="3657600" lvl="7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/>
            </a:lvl8pPr>
            <a:lvl9pPr marL="4114800" lvl="8" indent="-317500" algn="l">
              <a:spcBef>
                <a:spcPts val="280"/>
              </a:spcBef>
              <a:spcAft>
                <a:spcPts val="0"/>
              </a:spcAft>
              <a:buClr>
                <a:schemeClr val="dk1"/>
              </a:buClr>
              <a:buSzPts val="1400"/>
              <a:buFont typeface="Arial"/>
              <a:buChar char="»"/>
              <a:defRPr sz="1400"/>
            </a:lvl9pPr>
          </a:lstStyle>
          <a:p>
            <a:endParaRPr/>
          </a:p>
        </p:txBody>
      </p:sp>
      <p:sp>
        <p:nvSpPr>
          <p:cNvPr id="69" name="Google Shape;69;p10"/>
          <p:cNvSpPr txBox="1">
            <a:spLocks noGrp="1"/>
          </p:cNvSpPr>
          <p:nvPr>
            <p:ph type="dt" idx="10"/>
          </p:nvPr>
        </p:nvSpPr>
        <p:spPr>
          <a:xfrm>
            <a:off x="1830387" y="26647775"/>
            <a:ext cx="8532812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0" name="Google Shape;70;p10"/>
          <p:cNvSpPr txBox="1">
            <a:spLocks noGrp="1"/>
          </p:cNvSpPr>
          <p:nvPr>
            <p:ph type="ftr" idx="11"/>
          </p:nvPr>
        </p:nvSpPr>
        <p:spPr>
          <a:xfrm>
            <a:off x="12498387" y="26647775"/>
            <a:ext cx="11580812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/>
          <a:lstStyle>
            <a:lvl1pPr lvl="0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1pPr>
            <a:lvl2pPr lvl="1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2pPr>
            <a:lvl3pPr lvl="2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3pPr>
            <a:lvl4pPr lvl="3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4pPr>
            <a:lvl5pPr lvl="4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5pPr>
            <a:lvl6pPr lvl="5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6pPr>
            <a:lvl7pPr lvl="6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7pPr>
            <a:lvl8pPr lvl="7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8pPr>
            <a:lvl9pPr lvl="8" algn="l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/>
            </a:lvl9pPr>
          </a:lstStyle>
          <a:p>
            <a:endParaRPr/>
          </a:p>
        </p:txBody>
      </p:sp>
      <p:sp>
        <p:nvSpPr>
          <p:cNvPr id="71" name="Google Shape;71;p10"/>
          <p:cNvSpPr txBox="1">
            <a:spLocks noGrp="1"/>
          </p:cNvSpPr>
          <p:nvPr>
            <p:ph type="sldNum" idx="12"/>
          </p:nvPr>
        </p:nvSpPr>
        <p:spPr>
          <a:xfrm>
            <a:off x="26214388" y="26647775"/>
            <a:ext cx="8532812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>
            <a:noAutofit/>
          </a:bodyPr>
          <a:lstStyle>
            <a:lvl1pPr marL="0" marR="0" lvl="0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9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Google Shape;10;p1"/>
          <p:cNvSpPr txBox="1">
            <a:spLocks noGrp="1"/>
          </p:cNvSpPr>
          <p:nvPr>
            <p:ph type="title"/>
          </p:nvPr>
        </p:nvSpPr>
        <p:spPr>
          <a:xfrm>
            <a:off x="1830387" y="1173162"/>
            <a:ext cx="32916813" cy="48768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ctr" anchorCtr="0"/>
          <a:lstStyle>
            <a:lvl1pPr marR="0" lvl="0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ctr" rtl="0">
              <a:spcBef>
                <a:spcPts val="0"/>
              </a:spcBef>
              <a:spcAft>
                <a:spcPts val="0"/>
              </a:spcAft>
              <a:buSzPts val="1400"/>
              <a:buNone/>
              <a:defRPr sz="18200" b="0" i="0" u="none" strike="noStrike" cap="none">
                <a:solidFill>
                  <a:schemeClr val="dk2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1" name="Google Shape;11;p1"/>
          <p:cNvSpPr txBox="1">
            <a:spLocks noGrp="1"/>
          </p:cNvSpPr>
          <p:nvPr>
            <p:ph type="body" idx="1"/>
          </p:nvPr>
        </p:nvSpPr>
        <p:spPr>
          <a:xfrm>
            <a:off x="1830387" y="6827837"/>
            <a:ext cx="32916813" cy="19311936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/>
          <a:lstStyle>
            <a:lvl1pPr marL="457200" marR="0" lvl="0" indent="-1066800" algn="l" rtl="0">
              <a:spcBef>
                <a:spcPts val="2640"/>
              </a:spcBef>
              <a:spcAft>
                <a:spcPts val="0"/>
              </a:spcAft>
              <a:buClr>
                <a:schemeClr val="dk1"/>
              </a:buClr>
              <a:buSzPts val="13200"/>
              <a:buFont typeface="Arial"/>
              <a:buChar char="•"/>
              <a:defRPr sz="132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914400" marR="0" lvl="1" indent="-958850" algn="l" rtl="0">
              <a:spcBef>
                <a:spcPts val="2300"/>
              </a:spcBef>
              <a:spcAft>
                <a:spcPts val="0"/>
              </a:spcAft>
              <a:buClr>
                <a:schemeClr val="dk1"/>
              </a:buClr>
              <a:buSzPts val="11500"/>
              <a:buFont typeface="Arial"/>
              <a:buChar char="–"/>
              <a:defRPr sz="115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1371600" marR="0" lvl="2" indent="-850900" algn="l" rtl="0">
              <a:spcBef>
                <a:spcPts val="1960"/>
              </a:spcBef>
              <a:spcAft>
                <a:spcPts val="0"/>
              </a:spcAft>
              <a:buClr>
                <a:schemeClr val="dk1"/>
              </a:buClr>
              <a:buSzPts val="9800"/>
              <a:buFont typeface="Arial"/>
              <a:buChar char="•"/>
              <a:defRPr sz="9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1828800" marR="0" lvl="3" indent="-755650" algn="l" rtl="0">
              <a:spcBef>
                <a:spcPts val="1660"/>
              </a:spcBef>
              <a:spcAft>
                <a:spcPts val="0"/>
              </a:spcAft>
              <a:buClr>
                <a:schemeClr val="dk1"/>
              </a:buClr>
              <a:buSzPts val="8300"/>
              <a:buFont typeface="Arial"/>
              <a:buChar char="–"/>
              <a:defRPr sz="8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2286000" marR="0" lvl="4" indent="-755650" algn="l" rtl="0">
              <a:spcBef>
                <a:spcPts val="1660"/>
              </a:spcBef>
              <a:spcAft>
                <a:spcPts val="0"/>
              </a:spcAft>
              <a:buClr>
                <a:schemeClr val="dk1"/>
              </a:buClr>
              <a:buSzPts val="8300"/>
              <a:buFont typeface="Arial"/>
              <a:buChar char="»"/>
              <a:defRPr sz="8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2743200" marR="0" lvl="5" indent="-755650" algn="l" rtl="0">
              <a:spcBef>
                <a:spcPts val="1660"/>
              </a:spcBef>
              <a:spcAft>
                <a:spcPts val="0"/>
              </a:spcAft>
              <a:buClr>
                <a:schemeClr val="dk1"/>
              </a:buClr>
              <a:buSzPts val="8300"/>
              <a:buFont typeface="Arial"/>
              <a:buChar char="»"/>
              <a:defRPr sz="8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3200400" marR="0" lvl="6" indent="-755650" algn="l" rtl="0">
              <a:spcBef>
                <a:spcPts val="1660"/>
              </a:spcBef>
              <a:spcAft>
                <a:spcPts val="0"/>
              </a:spcAft>
              <a:buClr>
                <a:schemeClr val="dk1"/>
              </a:buClr>
              <a:buSzPts val="8300"/>
              <a:buFont typeface="Arial"/>
              <a:buChar char="»"/>
              <a:defRPr sz="8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3657600" marR="0" lvl="7" indent="-755650" algn="l" rtl="0">
              <a:spcBef>
                <a:spcPts val="1660"/>
              </a:spcBef>
              <a:spcAft>
                <a:spcPts val="0"/>
              </a:spcAft>
              <a:buClr>
                <a:schemeClr val="dk1"/>
              </a:buClr>
              <a:buSzPts val="8300"/>
              <a:buFont typeface="Arial"/>
              <a:buChar char="»"/>
              <a:defRPr sz="8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4114800" marR="0" lvl="8" indent="-755650" algn="l" rtl="0">
              <a:spcBef>
                <a:spcPts val="1660"/>
              </a:spcBef>
              <a:spcAft>
                <a:spcPts val="0"/>
              </a:spcAft>
              <a:buClr>
                <a:schemeClr val="dk1"/>
              </a:buClr>
              <a:buSzPts val="8300"/>
              <a:buFont typeface="Arial"/>
              <a:buChar char="»"/>
              <a:defRPr sz="83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2" name="Google Shape;12;p1"/>
          <p:cNvSpPr txBox="1">
            <a:spLocks noGrp="1"/>
          </p:cNvSpPr>
          <p:nvPr>
            <p:ph type="dt" idx="10"/>
          </p:nvPr>
        </p:nvSpPr>
        <p:spPr>
          <a:xfrm>
            <a:off x="1830387" y="26647775"/>
            <a:ext cx="8532812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3" name="Google Shape;13;p1"/>
          <p:cNvSpPr txBox="1">
            <a:spLocks noGrp="1"/>
          </p:cNvSpPr>
          <p:nvPr>
            <p:ph type="ftr" idx="11"/>
          </p:nvPr>
        </p:nvSpPr>
        <p:spPr>
          <a:xfrm>
            <a:off x="12498387" y="26647775"/>
            <a:ext cx="11580812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/>
          <a:lstStyle>
            <a:lvl1pPr marR="0" lvl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R="0" lvl="1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R="0" lvl="2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R="0" lvl="3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R="0" lvl="4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R="0" lvl="5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R="0" lvl="6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R="0" lvl="7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R="0" lvl="8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SzPts val="1400"/>
              <a:buNone/>
              <a:defRPr sz="24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endParaRPr/>
          </a:p>
        </p:txBody>
      </p:sp>
      <p:sp>
        <p:nvSpPr>
          <p:cNvPr id="14" name="Google Shape;14;p1"/>
          <p:cNvSpPr txBox="1">
            <a:spLocks noGrp="1"/>
          </p:cNvSpPr>
          <p:nvPr>
            <p:ph type="sldNum" idx="12"/>
          </p:nvPr>
        </p:nvSpPr>
        <p:spPr>
          <a:xfrm>
            <a:off x="26214388" y="26647775"/>
            <a:ext cx="8532812" cy="20320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376200" tIns="188100" rIns="376200" bIns="188100" anchor="t" anchorCtr="0">
            <a:noAutofit/>
          </a:bodyPr>
          <a:lstStyle>
            <a:lvl1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1pPr>
            <a:lvl2pPr marL="0" marR="0" lvl="1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2pPr>
            <a:lvl3pPr marL="0" marR="0" lvl="2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3pPr>
            <a:lvl4pPr marL="0" marR="0" lvl="3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4pPr>
            <a:lvl5pPr marL="0" marR="0" lvl="4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5pPr>
            <a:lvl6pPr marL="0" marR="0" lvl="5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6pPr>
            <a:lvl7pPr marL="0" marR="0" lvl="6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7pPr>
            <a:lvl8pPr marL="0" marR="0" lvl="7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8pPr>
            <a:lvl9pPr marL="0" marR="0" lvl="8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5800"/>
              <a:buFont typeface="Arial"/>
              <a:buNone/>
              <a:defRPr sz="5800" b="0" i="0" u="none" strike="noStrike" cap="none">
                <a:solidFill>
                  <a:schemeClr val="dk1"/>
                </a:solidFill>
                <a:latin typeface="Arial"/>
                <a:ea typeface="Arial"/>
                <a:cs typeface="Arial"/>
                <a:sym typeface="Arial"/>
              </a:defRPr>
            </a:lvl9pPr>
          </a:lstStyle>
          <a:p>
            <a:pPr marL="0" lvl="0" indent="0" algn="r" rtl="0">
              <a:spcBef>
                <a:spcPts val="0"/>
              </a:spcBef>
              <a:spcAft>
                <a:spcPts val="0"/>
              </a:spcAft>
              <a:buNone/>
            </a:pPr>
            <a:fld id="{00000000-1234-1234-1234-123412341234}" type="slidenum">
              <a:rPr lang="en-US"/>
              <a:t>‹#›</a:t>
            </a:fld>
            <a:endParaRPr sz="1400">
              <a:solidFill>
                <a:srgbClr val="000000"/>
              </a:solidFill>
            </a:endParaRPr>
          </a:p>
        </p:txBody>
      </p:sp>
    </p:spTree>
  </p:cSld>
  <p:clrMap bg1="lt1" tx1="dk1" bg2="dk2" tx2="lt2" accent1="accent1" accent2="accent2" accent3="accent3" accent4="accent4" accent5="accent5" accent6="accent6" hlink="hlink" folHlink="folHlink"/>
  <p:sldLayoutIdLst>
    <p:sldLayoutId id="2147483648" r:id="rId1"/>
    <p:sldLayoutId id="2147483649" r:id="rId2"/>
    <p:sldLayoutId id="2147483650" r:id="rId3"/>
    <p:sldLayoutId id="2147483651" r:id="rId4"/>
    <p:sldLayoutId id="2147483652" r:id="rId5"/>
    <p:sldLayoutId id="2147483653" r:id="rId6"/>
    <p:sldLayoutId id="2147483654" r:id="rId7"/>
    <p:sldLayoutId id="2147483655" r:id="rId8"/>
    <p:sldLayoutId id="2147483656" r:id="rId9"/>
    <p:sldLayoutId id="2147483657" r:id="rId10"/>
    <p:sldLayoutId id="2147483658" r:id="rId11"/>
  </p:sldLayoutIdLst>
  <p:hf sldNum="0" hdr="0" ftr="0" dt="0"/>
  <p:txStyles>
    <p:title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titleStyle>
    <p:body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bodyStyle>
    <p:otherStyle>
      <a:defPPr marR="0" lvl="0" algn="l" rtl="0">
        <a:lnSpc>
          <a:spcPct val="100000"/>
        </a:lnSpc>
        <a:spcBef>
          <a:spcPts val="0"/>
        </a:spcBef>
        <a:spcAft>
          <a:spcPts val="0"/>
        </a:spcAft>
      </a:defPPr>
      <a:lvl1pPr marR="0" lvl="0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1pPr>
      <a:lvl2pPr marR="0" lvl="1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2pPr>
      <a:lvl3pPr marR="0" lvl="2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3pPr>
      <a:lvl4pPr marR="0" lvl="3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4pPr>
      <a:lvl5pPr marR="0" lvl="4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5pPr>
      <a:lvl6pPr marR="0" lvl="5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6pPr>
      <a:lvl7pPr marR="0" lvl="6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7pPr>
      <a:lvl8pPr marR="0" lvl="7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8pPr>
      <a:lvl9pPr marR="0" lvl="8" algn="l" rtl="0">
        <a:lnSpc>
          <a:spcPct val="100000"/>
        </a:lnSpc>
        <a:spcBef>
          <a:spcPts val="0"/>
        </a:spcBef>
        <a:spcAft>
          <a:spcPts val="0"/>
        </a:spcAft>
        <a:buClr>
          <a:srgbClr val="000000"/>
        </a:buClr>
        <a:buFont typeface="Arial"/>
        <a:defRPr sz="1400" b="0" i="0" u="none" strike="noStrike" cap="none">
          <a:solidFill>
            <a:srgbClr val="000000"/>
          </a:solidFill>
          <a:latin typeface="Arial"/>
          <a:ea typeface="Arial"/>
          <a:cs typeface="Arial"/>
          <a:sym typeface="Arial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dwallace@niu.edu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lt1"/>
        </a:solidFill>
        <a:effectLst/>
      </p:bgPr>
    </p:bg>
    <p:spTree>
      <p:nvGrpSpPr>
        <p:cNvPr id="1" name="Shape 88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" name="Google Shape;89;p13"/>
          <p:cNvSpPr txBox="1"/>
          <p:nvPr/>
        </p:nvSpPr>
        <p:spPr>
          <a:xfrm>
            <a:off x="0" y="-304800"/>
            <a:ext cx="36576000" cy="3929062"/>
          </a:xfrm>
          <a:prstGeom prst="rect">
            <a:avLst/>
          </a:prstGeom>
          <a:gradFill>
            <a:gsLst>
              <a:gs pos="0">
                <a:srgbClr val="000000"/>
              </a:gs>
              <a:gs pos="50000">
                <a:srgbClr val="FF0000"/>
              </a:gs>
              <a:gs pos="100000">
                <a:srgbClr val="BFBFBF"/>
              </a:gs>
            </a:gsLst>
            <a:lin ang="5400000" scaled="0"/>
          </a:gradFill>
          <a:ln>
            <a:noFill/>
          </a:ln>
        </p:spPr>
        <p:txBody>
          <a:bodyPr spcFirstLastPara="1" wrap="square" lIns="2560320" tIns="188100" rIns="2560320" bIns="188100" anchor="ctr" anchorCtr="0">
            <a:noAutofit/>
          </a:bodyPr>
          <a:lstStyle/>
          <a:p>
            <a:pPr marR="0" lvl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6600"/>
              <a:buFont typeface="Times"/>
              <a:buNone/>
            </a:pPr>
            <a:r>
              <a:rPr lang="en-US" sz="6600" b="1" dirty="0" smtClean="0">
                <a:solidFill>
                  <a:schemeClr val="lt1"/>
                </a:solidFill>
                <a:latin typeface="Times"/>
                <a:cs typeface="Times"/>
                <a:sym typeface="Times"/>
              </a:rPr>
              <a:t>title</a:t>
            </a:r>
            <a:endParaRPr dirty="0"/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3200"/>
              <a:buFont typeface="Times New Roman"/>
              <a:buNone/>
            </a:pPr>
            <a:r>
              <a:rPr lang="en-US" sz="3200" b="1" i="0" u="none" strike="noStrike" cap="none" dirty="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Authors</a:t>
            </a:r>
            <a:endParaRPr sz="3200" b="1" i="0" u="none" strike="noStrike" cap="none" dirty="0">
              <a:solidFill>
                <a:schemeClr val="lt1"/>
              </a:solidFill>
              <a:latin typeface="Times New Roman"/>
              <a:ea typeface="Times New Roman"/>
              <a:cs typeface="Times New Roman"/>
              <a:sym typeface="Times New Roman"/>
            </a:endParaRPr>
          </a:p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2600"/>
              <a:buFont typeface="Times New Roman"/>
              <a:buNone/>
            </a:pPr>
            <a:r>
              <a:rPr lang="en-US" sz="2600" b="1" i="0" u="none" strike="noStrike" cap="none" baseline="30000" smtClean="0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Affiliation</a:t>
            </a:r>
            <a:endParaRPr dirty="0"/>
          </a:p>
        </p:txBody>
      </p:sp>
      <p:sp>
        <p:nvSpPr>
          <p:cNvPr id="90" name="Google Shape;90;p13"/>
          <p:cNvSpPr txBox="1"/>
          <p:nvPr/>
        </p:nvSpPr>
        <p:spPr>
          <a:xfrm>
            <a:off x="76200" y="4953000"/>
            <a:ext cx="8077200" cy="479425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109725" tIns="54850" rIns="109725" bIns="5485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none" strike="noStrike" cap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 here</a:t>
            </a:r>
            <a:endParaRPr/>
          </a:p>
        </p:txBody>
      </p:sp>
      <p:sp>
        <p:nvSpPr>
          <p:cNvPr id="91" name="Google Shape;91;p13"/>
          <p:cNvSpPr txBox="1"/>
          <p:nvPr/>
        </p:nvSpPr>
        <p:spPr>
          <a:xfrm>
            <a:off x="28575" y="3659187"/>
            <a:ext cx="8148637" cy="1219200"/>
          </a:xfrm>
          <a:prstGeom prst="rect">
            <a:avLst/>
          </a:prstGeom>
          <a:gradFill>
            <a:gsLst>
              <a:gs pos="0">
                <a:srgbClr val="000000"/>
              </a:gs>
              <a:gs pos="50000">
                <a:srgbClr val="FF0000"/>
              </a:gs>
              <a:gs pos="100000">
                <a:srgbClr val="BFBFBF"/>
              </a:gs>
            </a:gsLst>
            <a:lin ang="5400000" scaled="0"/>
          </a:gradFill>
          <a:ln>
            <a:noFill/>
          </a:ln>
        </p:spPr>
        <p:txBody>
          <a:bodyPr spcFirstLastPara="1" wrap="square" lIns="137150" tIns="68575" rIns="137150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300"/>
              <a:buFont typeface="Times New Roman"/>
              <a:buNone/>
            </a:pPr>
            <a:r>
              <a:rPr lang="en-US" sz="4300" b="1" i="0" u="none" strike="noStrike" cap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Introduction</a:t>
            </a:r>
            <a:endParaRPr/>
          </a:p>
        </p:txBody>
      </p:sp>
      <p:sp>
        <p:nvSpPr>
          <p:cNvPr id="92" name="Google Shape;92;p13"/>
          <p:cNvSpPr txBox="1"/>
          <p:nvPr/>
        </p:nvSpPr>
        <p:spPr>
          <a:xfrm>
            <a:off x="-6680200" y="18405475"/>
            <a:ext cx="147637" cy="44291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3125" tIns="36550" rIns="73125" bIns="36550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3" name="Google Shape;93;p13"/>
          <p:cNvSpPr txBox="1"/>
          <p:nvPr/>
        </p:nvSpPr>
        <p:spPr>
          <a:xfrm>
            <a:off x="0" y="-282575"/>
            <a:ext cx="147637" cy="4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3150" tIns="36575" rIns="73150" bIns="36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4" name="Google Shape;94;p13"/>
          <p:cNvSpPr txBox="1"/>
          <p:nvPr/>
        </p:nvSpPr>
        <p:spPr>
          <a:xfrm>
            <a:off x="0" y="-282575"/>
            <a:ext cx="147637" cy="44450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3150" tIns="36575" rIns="73150" bIns="36575" anchor="ctr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None/>
            </a:pPr>
            <a:endParaRPr sz="2400" b="0" i="0" u="none">
              <a:solidFill>
                <a:schemeClr val="dk1"/>
              </a:solidFill>
              <a:latin typeface="Arial"/>
              <a:ea typeface="Arial"/>
              <a:cs typeface="Arial"/>
              <a:sym typeface="Arial"/>
            </a:endParaRPr>
          </a:p>
        </p:txBody>
      </p:sp>
      <p:sp>
        <p:nvSpPr>
          <p:cNvPr id="95" name="Google Shape;95;p13"/>
          <p:cNvSpPr txBox="1"/>
          <p:nvPr/>
        </p:nvSpPr>
        <p:spPr>
          <a:xfrm>
            <a:off x="28352750" y="21488400"/>
            <a:ext cx="8147050" cy="1219200"/>
          </a:xfrm>
          <a:prstGeom prst="rect">
            <a:avLst/>
          </a:prstGeom>
          <a:gradFill>
            <a:gsLst>
              <a:gs pos="0">
                <a:srgbClr val="000000"/>
              </a:gs>
              <a:gs pos="50000">
                <a:srgbClr val="FF0000"/>
              </a:gs>
              <a:gs pos="100000">
                <a:srgbClr val="BFBFBF"/>
              </a:gs>
            </a:gsLst>
            <a:lin ang="5400000" scaled="0"/>
          </a:gradFill>
          <a:ln>
            <a:noFill/>
          </a:ln>
        </p:spPr>
        <p:txBody>
          <a:bodyPr spcFirstLastPara="1" wrap="square" lIns="137150" tIns="68575" rIns="137150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300"/>
              <a:buFont typeface="Times New Roman"/>
              <a:buNone/>
            </a:pPr>
            <a:r>
              <a:rPr lang="en-US" sz="43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References</a:t>
            </a:r>
            <a:endParaRPr/>
          </a:p>
        </p:txBody>
      </p:sp>
      <p:sp>
        <p:nvSpPr>
          <p:cNvPr id="96" name="Google Shape;96;p13"/>
          <p:cNvSpPr txBox="1"/>
          <p:nvPr/>
        </p:nvSpPr>
        <p:spPr>
          <a:xfrm>
            <a:off x="8305800" y="3657600"/>
            <a:ext cx="28209875" cy="1203325"/>
          </a:xfrm>
          <a:prstGeom prst="rect">
            <a:avLst/>
          </a:prstGeom>
          <a:gradFill>
            <a:gsLst>
              <a:gs pos="0">
                <a:srgbClr val="000000"/>
              </a:gs>
              <a:gs pos="50000">
                <a:srgbClr val="FF0000"/>
              </a:gs>
              <a:gs pos="100000">
                <a:srgbClr val="BFBFBF"/>
              </a:gs>
            </a:gsLst>
            <a:lin ang="5400000" scaled="0"/>
          </a:gradFill>
          <a:ln>
            <a:noFill/>
          </a:ln>
        </p:spPr>
        <p:txBody>
          <a:bodyPr spcFirstLastPara="1" wrap="square" lIns="137150" tIns="68575" rIns="137150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300"/>
              <a:buFont typeface="Times New Roman"/>
              <a:buNone/>
            </a:pPr>
            <a:r>
              <a:rPr lang="en-US" sz="43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Results</a:t>
            </a:r>
            <a:endParaRPr/>
          </a:p>
        </p:txBody>
      </p:sp>
      <p:sp>
        <p:nvSpPr>
          <p:cNvPr id="97" name="Google Shape;97;p13"/>
          <p:cNvSpPr txBox="1"/>
          <p:nvPr/>
        </p:nvSpPr>
        <p:spPr>
          <a:xfrm>
            <a:off x="18364200" y="4054475"/>
            <a:ext cx="8686800" cy="4127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73150" tIns="36575" rIns="73150" bIns="36575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200"/>
              <a:buFont typeface="Times New Roman"/>
              <a:buNone/>
            </a:pPr>
            <a:r>
              <a:rPr lang="en-US" sz="22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.</a:t>
            </a:r>
            <a:endParaRPr/>
          </a:p>
        </p:txBody>
      </p:sp>
      <p:sp>
        <p:nvSpPr>
          <p:cNvPr id="98" name="Google Shape;98;p13"/>
          <p:cNvSpPr txBox="1"/>
          <p:nvPr/>
        </p:nvSpPr>
        <p:spPr>
          <a:xfrm>
            <a:off x="28352750" y="15544800"/>
            <a:ext cx="8147050" cy="1219200"/>
          </a:xfrm>
          <a:prstGeom prst="rect">
            <a:avLst/>
          </a:prstGeom>
          <a:gradFill>
            <a:gsLst>
              <a:gs pos="0">
                <a:srgbClr val="000000"/>
              </a:gs>
              <a:gs pos="50000">
                <a:srgbClr val="FF0000"/>
              </a:gs>
              <a:gs pos="100000">
                <a:srgbClr val="BFBFBF"/>
              </a:gs>
            </a:gsLst>
            <a:lin ang="5400000" scaled="0"/>
          </a:gradFill>
          <a:ln>
            <a:noFill/>
          </a:ln>
        </p:spPr>
        <p:txBody>
          <a:bodyPr spcFirstLastPara="1" wrap="square" lIns="137150" tIns="68575" rIns="137150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300"/>
              <a:buFont typeface="Times New Roman"/>
              <a:buNone/>
            </a:pPr>
            <a:r>
              <a:rPr lang="en-US" sz="43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Conclusions</a:t>
            </a:r>
            <a:endParaRPr/>
          </a:p>
        </p:txBody>
      </p:sp>
      <p:sp>
        <p:nvSpPr>
          <p:cNvPr id="99" name="Google Shape;99;p13"/>
          <p:cNvSpPr txBox="1"/>
          <p:nvPr/>
        </p:nvSpPr>
        <p:spPr>
          <a:xfrm>
            <a:off x="147637" y="22796500"/>
            <a:ext cx="8229600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Times New Roman"/>
              <a:buNone/>
            </a:pPr>
            <a:r>
              <a:rPr lang="en-US" sz="2400" b="0" i="0" u="sng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Figure 1</a:t>
            </a:r>
            <a:r>
              <a:rPr lang="en-US" sz="2400" b="0" i="0" u="none" dirty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- </a:t>
            </a:r>
            <a:r>
              <a:rPr lang="en-US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Test table used for dark exploration is shown below.</a:t>
            </a:r>
            <a:endParaRPr dirty="0"/>
          </a:p>
        </p:txBody>
      </p:sp>
      <p:sp>
        <p:nvSpPr>
          <p:cNvPr id="100" name="Google Shape;100;p13"/>
          <p:cNvSpPr txBox="1"/>
          <p:nvPr/>
        </p:nvSpPr>
        <p:spPr>
          <a:xfrm>
            <a:off x="76200" y="13897540"/>
            <a:ext cx="8077200" cy="8580771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lvl="0">
              <a:buClr>
                <a:schemeClr val="dk1"/>
              </a:buClr>
              <a:buSzPts val="2400"/>
            </a:pPr>
            <a:r>
              <a:rPr lang="en-US" sz="2400" dirty="0" smtClean="0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Methods</a:t>
            </a:r>
          </a:p>
        </p:txBody>
      </p:sp>
      <p:sp>
        <p:nvSpPr>
          <p:cNvPr id="103" name="Google Shape;103;p13"/>
          <p:cNvSpPr txBox="1"/>
          <p:nvPr/>
        </p:nvSpPr>
        <p:spPr>
          <a:xfrm>
            <a:off x="28276550" y="22796500"/>
            <a:ext cx="8299450" cy="400050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000"/>
              <a:buFont typeface="Times New Roman"/>
              <a:buNone/>
            </a:pPr>
            <a:r>
              <a:rPr lang="en-US" sz="20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Add references</a:t>
            </a:r>
            <a:endParaRPr/>
          </a:p>
        </p:txBody>
      </p:sp>
      <p:sp>
        <p:nvSpPr>
          <p:cNvPr id="108" name="Google Shape;108;p13"/>
          <p:cNvSpPr txBox="1"/>
          <p:nvPr/>
        </p:nvSpPr>
        <p:spPr>
          <a:xfrm>
            <a:off x="28389263" y="16840200"/>
            <a:ext cx="8186737" cy="461962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342900" marR="0" lvl="0" indent="-342900" algn="l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2400"/>
              <a:buFont typeface="Arial"/>
              <a:buChar char="•"/>
            </a:pPr>
            <a:r>
              <a:rPr lang="en-US" sz="2400" b="0" i="0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Three little pigs</a:t>
            </a:r>
            <a:endParaRPr/>
          </a:p>
        </p:txBody>
      </p:sp>
      <p:pic>
        <p:nvPicPr>
          <p:cNvPr id="109" name="Google Shape;109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265112" y="217487"/>
            <a:ext cx="3340100" cy="2692400"/>
          </a:xfrm>
          <a:prstGeom prst="rect">
            <a:avLst/>
          </a:prstGeom>
          <a:noFill/>
          <a:ln>
            <a:noFill/>
          </a:ln>
        </p:spPr>
      </p:pic>
      <p:pic>
        <p:nvPicPr>
          <p:cNvPr id="110" name="Google Shape;110;p13"/>
          <p:cNvPicPr preferRelativeResize="0"/>
          <p:nvPr/>
        </p:nvPicPr>
        <p:blipFill rotWithShape="1">
          <a:blip r:embed="rId3">
            <a:alphaModFix/>
          </a:blip>
          <a:srcRect/>
          <a:stretch/>
        </p:blipFill>
        <p:spPr>
          <a:xfrm>
            <a:off x="33083500" y="274637"/>
            <a:ext cx="3340100" cy="2692400"/>
          </a:xfrm>
          <a:prstGeom prst="rect">
            <a:avLst/>
          </a:prstGeom>
          <a:noFill/>
          <a:ln>
            <a:noFill/>
          </a:ln>
        </p:spPr>
      </p:pic>
      <p:sp>
        <p:nvSpPr>
          <p:cNvPr id="137" name="Google Shape;137;p13"/>
          <p:cNvSpPr txBox="1"/>
          <p:nvPr/>
        </p:nvSpPr>
        <p:spPr>
          <a:xfrm>
            <a:off x="73818" y="12455191"/>
            <a:ext cx="8103394" cy="1219200"/>
          </a:xfrm>
          <a:prstGeom prst="rect">
            <a:avLst/>
          </a:prstGeom>
          <a:gradFill>
            <a:gsLst>
              <a:gs pos="0">
                <a:srgbClr val="000000"/>
              </a:gs>
              <a:gs pos="50000">
                <a:srgbClr val="FF0000"/>
              </a:gs>
              <a:gs pos="100000">
                <a:srgbClr val="BFBFBF"/>
              </a:gs>
            </a:gsLst>
            <a:lin ang="5400000" scaled="0"/>
          </a:gradFill>
          <a:ln>
            <a:noFill/>
          </a:ln>
        </p:spPr>
        <p:txBody>
          <a:bodyPr spcFirstLastPara="1" wrap="square" lIns="137150" tIns="68575" rIns="137150" bIns="68575" anchor="ctr" anchorCtr="0">
            <a:noAutofit/>
          </a:bodyPr>
          <a:lstStyle/>
          <a:p>
            <a:pPr marL="0" marR="0" lvl="0" indent="0" algn="ct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lt1"/>
              </a:buClr>
              <a:buSzPts val="4300"/>
              <a:buFont typeface="Times New Roman"/>
              <a:buNone/>
            </a:pPr>
            <a:r>
              <a:rPr lang="en-US" sz="4300" b="1" i="0" u="none">
                <a:solidFill>
                  <a:schemeClr val="lt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Methods</a:t>
            </a:r>
            <a:endParaRPr/>
          </a:p>
        </p:txBody>
      </p:sp>
      <p:sp>
        <p:nvSpPr>
          <p:cNvPr id="142" name="Google Shape;142;p13"/>
          <p:cNvSpPr txBox="1"/>
          <p:nvPr/>
        </p:nvSpPr>
        <p:spPr>
          <a:xfrm>
            <a:off x="28276550" y="28786138"/>
            <a:ext cx="8299450" cy="369887"/>
          </a:xfrm>
          <a:prstGeom prst="rect">
            <a:avLst/>
          </a:prstGeom>
          <a:noFill/>
          <a:ln>
            <a:noFill/>
          </a:ln>
        </p:spPr>
        <p:txBody>
          <a:bodyPr spcFirstLastPara="1" wrap="square" lIns="91425" tIns="45700" rIns="91425" bIns="45700" anchor="t" anchorCtr="0">
            <a:noAutofit/>
          </a:bodyPr>
          <a:lstStyle/>
          <a:p>
            <a:pPr marL="0" marR="0" lvl="0" indent="0" algn="r" rt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dk1"/>
              </a:buClr>
              <a:buSzPts val="1800"/>
              <a:buFont typeface="Times New Roman"/>
              <a:buNone/>
            </a:pPr>
            <a:r>
              <a:rPr lang="en-US" sz="18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Please contact Dr. Doug Wallace at </a:t>
            </a:r>
            <a:r>
              <a:rPr lang="en-US" sz="1800" b="0" i="1" u="sng">
                <a:solidFill>
                  <a:schemeClr val="hlink"/>
                </a:solidFill>
                <a:latin typeface="Arial"/>
                <a:ea typeface="Arial"/>
                <a:cs typeface="Arial"/>
                <a:sym typeface="Arial"/>
                <a:hlinkClick r:id="rId4"/>
              </a:rPr>
              <a:t>dwallace@niu.edu</a:t>
            </a:r>
            <a:r>
              <a:rPr lang="en-US" sz="1800" b="0" i="1" u="none">
                <a:solidFill>
                  <a:schemeClr val="dk1"/>
                </a:solidFill>
                <a:latin typeface="Times New Roman"/>
                <a:ea typeface="Times New Roman"/>
                <a:cs typeface="Times New Roman"/>
                <a:sym typeface="Times New Roman"/>
              </a:rPr>
              <a:t> with any questions.</a:t>
            </a:r>
            <a:endParaRPr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>
  <a:themeElements>
    <a:clrScheme name="Default">
      <a:dk1>
        <a:srgbClr val="000000"/>
      </a:dk1>
      <a:lt1>
        <a:srgbClr val="FFFFFF"/>
      </a:lt1>
      <a:dk2>
        <a:srgbClr val="158158"/>
      </a:dk2>
      <a:lt2>
        <a:srgbClr val="F3F3F3"/>
      </a:lt2>
      <a:accent1>
        <a:srgbClr val="058DC7"/>
      </a:accent1>
      <a:accent2>
        <a:srgbClr val="50B432"/>
      </a:accent2>
      <a:accent3>
        <a:srgbClr val="ED561B"/>
      </a:accent3>
      <a:accent4>
        <a:srgbClr val="EDEF00"/>
      </a:accent4>
      <a:accent5>
        <a:srgbClr val="24CBE5"/>
      </a:accent5>
      <a:accent6>
        <a:srgbClr val="64E572"/>
      </a:accent6>
      <a:hlink>
        <a:srgbClr val="2200CC"/>
      </a:hlink>
      <a:folHlink>
        <a:srgbClr val="551A8B"/>
      </a:folHlink>
    </a:clrScheme>
    <a:fontScheme name="Office">
      <a:maj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202</TotalTime>
  <Words>42</Words>
  <Application>Microsoft Office PowerPoint</Application>
  <PresentationFormat>Custom</PresentationFormat>
  <Paragraphs>16</Paragraphs>
  <Slides>1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Times</vt:lpstr>
      <vt:lpstr>Times New Roman</vt:lpstr>
      <vt:lpstr>Default Design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Psychadmin</dc:creator>
  <cp:lastModifiedBy>Psychadmin</cp:lastModifiedBy>
  <cp:revision>23</cp:revision>
  <dcterms:modified xsi:type="dcterms:W3CDTF">2019-03-19T19:00:39Z</dcterms:modified>
</cp:coreProperties>
</file>